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</p:sldMasterIdLst>
  <p:notesMasterIdLst>
    <p:notesMasterId r:id="rId20"/>
  </p:notesMasterIdLst>
  <p:handoutMasterIdLst>
    <p:handoutMasterId r:id="rId21"/>
  </p:handoutMasterIdLst>
  <p:sldIdLst>
    <p:sldId id="257" r:id="rId2"/>
    <p:sldId id="260" r:id="rId3"/>
    <p:sldId id="261" r:id="rId4"/>
    <p:sldId id="258" r:id="rId5"/>
    <p:sldId id="263" r:id="rId6"/>
    <p:sldId id="264" r:id="rId7"/>
    <p:sldId id="265" r:id="rId8"/>
    <p:sldId id="270" r:id="rId9"/>
    <p:sldId id="267" r:id="rId10"/>
    <p:sldId id="268" r:id="rId11"/>
    <p:sldId id="277" r:id="rId12"/>
    <p:sldId id="271" r:id="rId13"/>
    <p:sldId id="272" r:id="rId14"/>
    <p:sldId id="273" r:id="rId15"/>
    <p:sldId id="274" r:id="rId16"/>
    <p:sldId id="275" r:id="rId17"/>
    <p:sldId id="276" r:id="rId18"/>
    <p:sldId id="269" r:id="rId19"/>
  </p:sldIdLst>
  <p:sldSz cx="12192000" cy="6858000"/>
  <p:notesSz cx="9929813" cy="6797675"/>
  <p:embeddedFontLst>
    <p:embeddedFont>
      <p:font typeface="210 콤퓨타세탁 L" panose="02020603020101020101" pitchFamily="18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CECE"/>
    <a:srgbClr val="8DBABD"/>
    <a:srgbClr val="634EEA"/>
    <a:srgbClr val="00002F"/>
    <a:srgbClr val="BDBDFF"/>
    <a:srgbClr val="523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2" y="2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919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4596" y="0"/>
            <a:ext cx="4302919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ADBFC-B8A5-4B6C-8F6B-31245BE9073C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2919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4596" y="6456612"/>
            <a:ext cx="4302919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40A3DA-7735-4290-B785-87EE52128C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8692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919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4596" y="1"/>
            <a:ext cx="4302919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pPr/>
              <a:t>2019-05-17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27350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982" y="3271382"/>
            <a:ext cx="794385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13"/>
            <a:ext cx="4302919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4596" y="6456613"/>
            <a:ext cx="4302919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6619" y="2447473"/>
            <a:ext cx="771878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spc="-300" dirty="0">
                <a:solidFill>
                  <a:srgbClr val="00002F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사물인터넷 기반 </a:t>
            </a:r>
            <a:endParaRPr lang="en-US" altLang="ko-KR" sz="6000" spc="-300" dirty="0">
              <a:solidFill>
                <a:srgbClr val="00002F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r>
              <a:rPr lang="ko-KR" altLang="en-US" sz="6000" spc="-300" dirty="0">
                <a:solidFill>
                  <a:srgbClr val="00002F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스마트그리드 관리 시스템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DB6640-5CE5-4E53-949D-B18480E34B8D}"/>
              </a:ext>
            </a:extLst>
          </p:cNvPr>
          <p:cNvSpPr txBox="1"/>
          <p:nvPr/>
        </p:nvSpPr>
        <p:spPr>
          <a:xfrm>
            <a:off x="5690278" y="4386465"/>
            <a:ext cx="811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accent3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4</a:t>
            </a:r>
            <a:r>
              <a:rPr lang="ko-KR" altLang="en-US" sz="3600" spc="-300" dirty="0">
                <a:solidFill>
                  <a:schemeClr val="accent3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69803" y="437393"/>
            <a:ext cx="16738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200" spc="-150" dirty="0" err="1">
                <a:solidFill>
                  <a:srgbClr val="00002F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간트</a:t>
            </a:r>
            <a:r>
              <a:rPr lang="ko-KR" altLang="en-US" sz="3200" spc="-150" dirty="0">
                <a:solidFill>
                  <a:srgbClr val="00002F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차트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AFD3173-88D8-4C42-9794-C12A4C1B3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5165" y="712056"/>
            <a:ext cx="16426814" cy="59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246688" y="12255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2DC7D4-9088-4210-8EA6-C75639CF3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045" y="0"/>
            <a:ext cx="56759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07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69803" y="437393"/>
            <a:ext cx="16738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200" spc="-150" dirty="0" err="1">
                <a:solidFill>
                  <a:srgbClr val="00002F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간트</a:t>
            </a:r>
            <a:r>
              <a:rPr lang="ko-KR" altLang="en-US" sz="3200" spc="-150" dirty="0">
                <a:solidFill>
                  <a:srgbClr val="00002F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차트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AFD3173-88D8-4C42-9794-C12A4C1B3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5165" y="712056"/>
            <a:ext cx="16426814" cy="59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246688" y="12255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D2B54B-F9AB-46B1-9A0D-5DA6D181D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284" y="237302"/>
            <a:ext cx="4489233" cy="57462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F97604A-7604-4727-A9D3-56B698D4F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284" y="6001336"/>
            <a:ext cx="4489233" cy="51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07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649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2F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구현 내용</a:t>
            </a:r>
          </a:p>
        </p:txBody>
      </p:sp>
    </p:spTree>
    <p:extLst>
      <p:ext uri="{BB962C8B-B14F-4D97-AF65-F5344CB8AC3E}">
        <p14:creationId xmlns:p14="http://schemas.microsoft.com/office/powerpoint/2010/main" val="1673141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69803" y="437393"/>
            <a:ext cx="16738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200" spc="-150" dirty="0">
                <a:solidFill>
                  <a:srgbClr val="00002F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구현 내용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6334" y="498947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05.</a:t>
            </a:r>
            <a:endParaRPr lang="ko-KR" altLang="en-US" sz="2400" spc="-150" dirty="0">
              <a:solidFill>
                <a:srgbClr val="00002F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AFD3173-88D8-4C42-9794-C12A4C1B3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5165" y="712056"/>
            <a:ext cx="16426814" cy="59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246688" y="12255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4100" name="_x204000264" descr="EMB00004fc840e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297" y="1139767"/>
            <a:ext cx="4637828" cy="2607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_x204000184" descr="EMB00004fc840e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756" y="1139767"/>
            <a:ext cx="4637828" cy="2607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_x57182496" descr="EMB00004fc840e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1"/>
          <a:stretch>
            <a:fillRect/>
          </a:stretch>
        </p:blipFill>
        <p:spPr bwMode="auto">
          <a:xfrm>
            <a:off x="1275297" y="3916563"/>
            <a:ext cx="4637828" cy="2607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" name="_x206259072" descr="EMB00004fc840ec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86"/>
          <a:stretch>
            <a:fillRect/>
          </a:stretch>
        </p:blipFill>
        <p:spPr bwMode="auto">
          <a:xfrm>
            <a:off x="6217756" y="3906336"/>
            <a:ext cx="4637828" cy="261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981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69803" y="437393"/>
            <a:ext cx="16738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200" spc="-150" dirty="0">
                <a:solidFill>
                  <a:srgbClr val="00002F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구현 내용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6334" y="498947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05.</a:t>
            </a:r>
            <a:endParaRPr lang="ko-KR" altLang="en-US" sz="2400" spc="-150" dirty="0">
              <a:solidFill>
                <a:srgbClr val="00002F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AFD3173-88D8-4C42-9794-C12A4C1B3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5165" y="712056"/>
            <a:ext cx="16426814" cy="59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246688" y="12255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2" name="_x241275784" descr="EMB000093c87bb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54" y="1454149"/>
            <a:ext cx="9521583" cy="218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" name="_x241278504" descr="EMB000093c87bb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54" y="3640974"/>
            <a:ext cx="9774662" cy="226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347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69803" y="437393"/>
            <a:ext cx="16738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200" spc="-150" dirty="0">
                <a:solidFill>
                  <a:srgbClr val="00002F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구현 내용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6334" y="498947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05.</a:t>
            </a:r>
            <a:endParaRPr lang="ko-KR" altLang="en-US" sz="2400" spc="-150" dirty="0">
              <a:solidFill>
                <a:srgbClr val="00002F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AFD3173-88D8-4C42-9794-C12A4C1B3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5165" y="712056"/>
            <a:ext cx="16426814" cy="59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246688" y="12255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271216688" descr="EMB000093c87bb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68" y="1454150"/>
            <a:ext cx="10878451" cy="422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066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69803" y="437393"/>
            <a:ext cx="16738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200" spc="-150" dirty="0">
                <a:solidFill>
                  <a:srgbClr val="00002F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구현 내용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6334" y="498947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05.</a:t>
            </a:r>
            <a:endParaRPr lang="ko-KR" altLang="en-US" sz="2400" spc="-150" dirty="0">
              <a:solidFill>
                <a:srgbClr val="00002F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AFD3173-88D8-4C42-9794-C12A4C1B3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5165" y="712056"/>
            <a:ext cx="16426814" cy="59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246688" y="12255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_x146468816" descr="EMB0000060488b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6081" y="1659468"/>
            <a:ext cx="4580692" cy="4165600"/>
          </a:xfrm>
          <a:prstGeom prst="rect">
            <a:avLst/>
          </a:prstGeom>
          <a:noFill/>
        </p:spPr>
      </p:pic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7" name="_x146661176" descr="EMB0000060488b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01278" y="1667932"/>
            <a:ext cx="5013316" cy="41740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89066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69803" y="437393"/>
            <a:ext cx="16738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200" spc="-150" dirty="0">
                <a:solidFill>
                  <a:srgbClr val="00002F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구현 내용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6334" y="498947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05.</a:t>
            </a:r>
            <a:endParaRPr lang="ko-KR" altLang="en-US" sz="2400" spc="-150" dirty="0">
              <a:solidFill>
                <a:srgbClr val="00002F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AFD3173-88D8-4C42-9794-C12A4C1B3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5165" y="712056"/>
            <a:ext cx="16426814" cy="59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246688" y="12255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3" name="_x271216288" descr="EMB000093c87bc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800" y="794312"/>
            <a:ext cx="5785199" cy="578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84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22635" y="2447473"/>
            <a:ext cx="22653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>
                <a:solidFill>
                  <a:srgbClr val="00002F"/>
                </a:solidFill>
                <a:latin typeface="210 콤퓨타세탁 L" pitchFamily="18" charset="-127"/>
                <a:ea typeface="210 콤퓨타세탁 L" pitchFamily="18" charset="-127"/>
              </a:rPr>
              <a:t>Q&amp;A</a:t>
            </a:r>
            <a:endParaRPr lang="ko-KR" altLang="en-US" sz="7200" spc="-300" dirty="0">
              <a:solidFill>
                <a:srgbClr val="00002F"/>
              </a:solidFill>
              <a:latin typeface="210 콤퓨타세탁 L" pitchFamily="18" charset="-127"/>
              <a:ea typeface="210 콤퓨타세탁 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6967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7681" y="2497976"/>
            <a:ext cx="18934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11500" b="1" dirty="0">
              <a:solidFill>
                <a:schemeClr val="accent1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52939" y="3194050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0002F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개발 목표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35890" y="2497976"/>
            <a:ext cx="18934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11500" b="1" dirty="0">
              <a:solidFill>
                <a:schemeClr val="accent1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741148" y="3194050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0002F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시스템 구조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37463" y="2487701"/>
            <a:ext cx="18934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11500" b="1" dirty="0">
              <a:solidFill>
                <a:schemeClr val="accent1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942721" y="3183775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0002F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수정 내용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39036" y="2487701"/>
            <a:ext cx="18934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11500" b="1" dirty="0">
              <a:solidFill>
                <a:schemeClr val="accent1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144294" y="3183775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0002F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개발 추진 계획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14614" y="627893"/>
            <a:ext cx="2162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440609" y="2468880"/>
            <a:ext cx="187423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ko-KR" altLang="en-US" sz="11500" b="1" dirty="0">
              <a:solidFill>
                <a:schemeClr val="accent1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345867" y="3164954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0002F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구현 내용</a:t>
            </a:r>
          </a:p>
        </p:txBody>
      </p:sp>
    </p:spTree>
    <p:extLst>
      <p:ext uri="{BB962C8B-B14F-4D97-AF65-F5344CB8AC3E}">
        <p14:creationId xmlns:p14="http://schemas.microsoft.com/office/powerpoint/2010/main" val="1723337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2F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개발 목표</a:t>
            </a:r>
          </a:p>
        </p:txBody>
      </p:sp>
    </p:spTree>
    <p:extLst>
      <p:ext uri="{BB962C8B-B14F-4D97-AF65-F5344CB8AC3E}">
        <p14:creationId xmlns:p14="http://schemas.microsoft.com/office/powerpoint/2010/main" val="3514545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53773" y="437391"/>
            <a:ext cx="16738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개발 목표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0379" y="498947"/>
            <a:ext cx="564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2"/>
          <p:cNvSpPr txBox="1">
            <a:spLocks/>
          </p:cNvSpPr>
          <p:nvPr/>
        </p:nvSpPr>
        <p:spPr>
          <a:xfrm>
            <a:off x="2116468" y="1637449"/>
            <a:ext cx="6472086" cy="115149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전기 이용 현황에 대한 데이터를 제공</a:t>
            </a:r>
            <a:endParaRPr lang="en-US" altLang="ko-KR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-&gt; </a:t>
            </a:r>
            <a:r>
              <a:rPr lang="ko-KR" altLang="en-US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사용 요금 등 그래프로 확인 가능</a:t>
            </a:r>
            <a:endParaRPr lang="en-US" altLang="ko-KR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r>
              <a:rPr lang="ko-KR" altLang="en-US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팝업을 이용한 기기의 전기 차단 여부 결정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2934587" y="4686353"/>
            <a:ext cx="6103102" cy="1339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전기를 절약할 수 있는 편리한 시스템</a:t>
            </a:r>
          </a:p>
        </p:txBody>
      </p:sp>
      <p:pic>
        <p:nvPicPr>
          <p:cNvPr id="14" name="Picture 2" descr="C:\Users\USER\Desktop\팜플렛\픽토그램\smartphone-cal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60" y="1447480"/>
            <a:ext cx="1531430" cy="153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USER\Desktop\팜플렛\픽토그램\social-ca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341" y="3678879"/>
            <a:ext cx="2223758" cy="222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C:\Users\USER\Desktop\팜플렛\픽토그램\nex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018568" y="2908904"/>
            <a:ext cx="1539949" cy="153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070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2F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시스템 구조</a:t>
            </a:r>
          </a:p>
        </p:txBody>
      </p:sp>
    </p:spTree>
    <p:extLst>
      <p:ext uri="{BB962C8B-B14F-4D97-AF65-F5344CB8AC3E}">
        <p14:creationId xmlns:p14="http://schemas.microsoft.com/office/powerpoint/2010/main" val="2963228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72458" y="437393"/>
            <a:ext cx="2023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시스템 구조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_x206259712" descr="EMB00004fc840d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2" y="1382105"/>
            <a:ext cx="11083074" cy="445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203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2F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수정 내용</a:t>
            </a:r>
          </a:p>
        </p:txBody>
      </p:sp>
    </p:spTree>
    <p:extLst>
      <p:ext uri="{BB962C8B-B14F-4D97-AF65-F5344CB8AC3E}">
        <p14:creationId xmlns:p14="http://schemas.microsoft.com/office/powerpoint/2010/main" val="244040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1BF431A-3BF5-4C73-9167-96085FE78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469901"/>
            <a:ext cx="24369665" cy="779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0" name="_x271335272" descr="EMB00004fc840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076" y="1594504"/>
            <a:ext cx="2771775" cy="182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_x271335992" descr="EMB00004fc840d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474" y="1828800"/>
            <a:ext cx="2771775" cy="149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8201" y="1221971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1) </a:t>
            </a:r>
            <a:r>
              <a:rPr lang="ko-KR" altLang="en-US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전기요금의 구체화</a:t>
            </a:r>
            <a:r>
              <a:rPr lang="en-US" altLang="ko-KR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</a:t>
            </a:r>
            <a:endParaRPr lang="ko-KR" altLang="en-US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9001" y="3646514"/>
            <a:ext cx="199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2) DB </a:t>
            </a:r>
            <a:r>
              <a:rPr lang="ko-KR" altLang="en-US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테이블 추가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75935" y="5199456"/>
            <a:ext cx="4140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3) </a:t>
            </a:r>
            <a:r>
              <a:rPr lang="ko-KR" altLang="en-US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스마트 홈의 기기 구성에 </a:t>
            </a:r>
            <a:r>
              <a:rPr lang="ko-KR" altLang="en-US" dirty="0" err="1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아두이노</a:t>
            </a:r>
            <a:r>
              <a:rPr lang="ko-KR" altLang="en-US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추가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347185" y="437393"/>
            <a:ext cx="16738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수정 내용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3929" y="498947"/>
            <a:ext cx="617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32000" y="4101934"/>
            <a:ext cx="6908800" cy="834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74606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2F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개발 추진 계획</a:t>
            </a:r>
          </a:p>
        </p:txBody>
      </p:sp>
    </p:spTree>
    <p:extLst>
      <p:ext uri="{BB962C8B-B14F-4D97-AF65-F5344CB8AC3E}">
        <p14:creationId xmlns:p14="http://schemas.microsoft.com/office/powerpoint/2010/main" val="267116902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126</Words>
  <Application>Microsoft Office PowerPoint</Application>
  <PresentationFormat>와이드스크린</PresentationFormat>
  <Paragraphs>52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210 콤퓨타세탁 L</vt:lpstr>
      <vt:lpstr>맑은 고딕</vt:lpstr>
      <vt:lpstr>나눔스퀘어 ExtraBold</vt:lpstr>
      <vt:lpstr>나눔스퀘어 Bold</vt:lpstr>
      <vt:lpstr>굴림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JiHyun</cp:lastModifiedBy>
  <cp:revision>32</cp:revision>
  <cp:lastPrinted>2019-05-17T01:46:51Z</cp:lastPrinted>
  <dcterms:created xsi:type="dcterms:W3CDTF">2017-05-29T09:12:16Z</dcterms:created>
  <dcterms:modified xsi:type="dcterms:W3CDTF">2019-05-17T02:22:10Z</dcterms:modified>
</cp:coreProperties>
</file>